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handoutMasterIdLst>
    <p:handoutMasterId r:id="rId16"/>
  </p:handoutMasterIdLst>
  <p:sldIdLst>
    <p:sldId id="256" r:id="rId2"/>
    <p:sldId id="26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9" r:id="rId11"/>
    <p:sldId id="270" r:id="rId12"/>
    <p:sldId id="272" r:id="rId13"/>
    <p:sldId id="273" r:id="rId14"/>
    <p:sldId id="265" r:id="rId15"/>
  </p:sldIdLst>
  <p:sldSz cx="9144000" cy="6858000" type="screen4x3"/>
  <p:notesSz cx="7023100" cy="93091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67" d="100"/>
          <a:sy n="67" d="100"/>
        </p:scale>
        <p:origin x="1392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43343" cy="467072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8132" y="0"/>
            <a:ext cx="3043343" cy="467072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r">
              <a:defRPr sz="1200"/>
            </a:lvl1pPr>
          </a:lstStyle>
          <a:p>
            <a:fld id="{E72FEDA7-E41F-4AC5-9ACF-1544A1F7BFC6}" type="datetimeFigureOut">
              <a:rPr lang="en-US" smtClean="0"/>
              <a:t>2/28/2018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42030"/>
            <a:ext cx="3043343" cy="467071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8132" y="8842030"/>
            <a:ext cx="3043343" cy="467071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r">
              <a:defRPr sz="1200"/>
            </a:lvl1pPr>
          </a:lstStyle>
          <a:p>
            <a:fld id="{E8B7E6E3-ADB8-40E4-B323-DC9DE56AC0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756947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0A23EB-4902-8146-A2B6-A134C9C9E804}" type="datetimeFigureOut">
              <a:rPr lang="en-US" smtClean="0"/>
              <a:pPr/>
              <a:t>2/28/2018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4CF34-6ACE-134F-A289-70D7B4C0979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0A23EB-4902-8146-A2B6-A134C9C9E804}" type="datetimeFigureOut">
              <a:rPr lang="en-US" smtClean="0"/>
              <a:pPr/>
              <a:t>2/28/2018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4CF34-6ACE-134F-A289-70D7B4C0979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0A23EB-4902-8146-A2B6-A134C9C9E804}" type="datetimeFigureOut">
              <a:rPr lang="en-US" smtClean="0"/>
              <a:pPr/>
              <a:t>2/28/2018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4CF34-6ACE-134F-A289-70D7B4C0979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0A23EB-4902-8146-A2B6-A134C9C9E804}" type="datetimeFigureOut">
              <a:rPr lang="en-US" smtClean="0"/>
              <a:pPr/>
              <a:t>2/28/2018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4CF34-6ACE-134F-A289-70D7B4C0979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0A23EB-4902-8146-A2B6-A134C9C9E804}" type="datetimeFigureOut">
              <a:rPr lang="en-US" smtClean="0"/>
              <a:pPr/>
              <a:t>2/28/2018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4CF34-6ACE-134F-A289-70D7B4C0979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0A23EB-4902-8146-A2B6-A134C9C9E804}" type="datetimeFigureOut">
              <a:rPr lang="en-US" smtClean="0"/>
              <a:pPr/>
              <a:t>2/28/2018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4CF34-6ACE-134F-A289-70D7B4C0979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0A23EB-4902-8146-A2B6-A134C9C9E804}" type="datetimeFigureOut">
              <a:rPr lang="en-US" smtClean="0"/>
              <a:pPr/>
              <a:t>2/28/2018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4CF34-6ACE-134F-A289-70D7B4C0979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0A23EB-4902-8146-A2B6-A134C9C9E804}" type="datetimeFigureOut">
              <a:rPr lang="en-US" smtClean="0"/>
              <a:pPr/>
              <a:t>2/28/2018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4CF34-6ACE-134F-A289-70D7B4C0979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0A23EB-4902-8146-A2B6-A134C9C9E804}" type="datetimeFigureOut">
              <a:rPr lang="en-US" smtClean="0"/>
              <a:pPr/>
              <a:t>2/28/2018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4CF34-6ACE-134F-A289-70D7B4C0979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0A23EB-4902-8146-A2B6-A134C9C9E804}" type="datetimeFigureOut">
              <a:rPr lang="en-US" smtClean="0"/>
              <a:pPr/>
              <a:t>2/28/2018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4CF34-6ACE-134F-A289-70D7B4C0979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0A23EB-4902-8146-A2B6-A134C9C9E804}" type="datetimeFigureOut">
              <a:rPr lang="en-US" smtClean="0"/>
              <a:pPr/>
              <a:t>2/28/2018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4CF34-6ACE-134F-A289-70D7B4C0979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0A23EB-4902-8146-A2B6-A134C9C9E804}" type="datetimeFigureOut">
              <a:rPr lang="en-US" smtClean="0"/>
              <a:pPr/>
              <a:t>2/28/2018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74CF34-6ACE-134F-A289-70D7B4C0979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Gene Mutations	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857251"/>
            <a:ext cx="7886700" cy="994172"/>
          </a:xfrm>
        </p:spPr>
        <p:txBody>
          <a:bodyPr>
            <a:normAutofit/>
          </a:bodyPr>
          <a:lstStyle/>
          <a:p>
            <a:r>
              <a:rPr lang="en-US" sz="4050" dirty="0"/>
              <a:t>Outcomes of point mutations </a:t>
            </a:r>
          </a:p>
        </p:txBody>
      </p:sp>
      <p:sp>
        <p:nvSpPr>
          <p:cNvPr id="4" name="Rectangle 3"/>
          <p:cNvSpPr/>
          <p:nvPr/>
        </p:nvSpPr>
        <p:spPr>
          <a:xfrm>
            <a:off x="-2786062" y="2122886"/>
            <a:ext cx="8229599" cy="2400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000" dirty="0" smtClean="0"/>
              <a:t>Original </a:t>
            </a:r>
            <a:r>
              <a:rPr lang="en-US" sz="3000" dirty="0"/>
              <a:t>DNA</a:t>
            </a:r>
            <a:r>
              <a:rPr lang="en-US" sz="3000" dirty="0" smtClean="0"/>
              <a:t>:</a:t>
            </a:r>
          </a:p>
          <a:p>
            <a:pPr algn="ctr"/>
            <a:endParaRPr lang="en-US" sz="3000" dirty="0"/>
          </a:p>
          <a:p>
            <a:pPr algn="ctr"/>
            <a:r>
              <a:rPr lang="en-US" sz="3000" dirty="0"/>
              <a:t>            mRNA: </a:t>
            </a:r>
            <a:endParaRPr lang="en-US" sz="3000" dirty="0" smtClean="0"/>
          </a:p>
          <a:p>
            <a:pPr algn="ctr"/>
            <a:endParaRPr lang="en-US" sz="3000" dirty="0"/>
          </a:p>
          <a:p>
            <a:pPr algn="ctr"/>
            <a:r>
              <a:rPr lang="en-US" sz="3000" dirty="0" smtClean="0"/>
              <a:t>Amino </a:t>
            </a:r>
            <a:r>
              <a:rPr lang="en-US" sz="3000" dirty="0"/>
              <a:t>Acid</a:t>
            </a:r>
            <a:r>
              <a:rPr lang="en-US" sz="3000" dirty="0" smtClean="0"/>
              <a:t>:</a:t>
            </a:r>
            <a:endParaRPr lang="en-US" sz="3000" dirty="0"/>
          </a:p>
        </p:txBody>
      </p:sp>
    </p:spTree>
    <p:extLst>
      <p:ext uri="{BB962C8B-B14F-4D97-AF65-F5344CB8AC3E}">
        <p14:creationId xmlns:p14="http://schemas.microsoft.com/office/powerpoint/2010/main" val="134249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2708" y="198913"/>
            <a:ext cx="7886700" cy="994172"/>
          </a:xfrm>
        </p:spPr>
        <p:txBody>
          <a:bodyPr>
            <a:normAutofit/>
          </a:bodyPr>
          <a:lstStyle/>
          <a:p>
            <a:r>
              <a:rPr lang="en-US" sz="2400" b="1" dirty="0"/>
              <a:t>Outcomes of point mutations </a:t>
            </a:r>
          </a:p>
        </p:txBody>
      </p:sp>
      <p:sp>
        <p:nvSpPr>
          <p:cNvPr id="4" name="Rectangle 3"/>
          <p:cNvSpPr/>
          <p:nvPr/>
        </p:nvSpPr>
        <p:spPr>
          <a:xfrm>
            <a:off x="357810" y="1317483"/>
            <a:ext cx="8786191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800" u="sng" dirty="0"/>
              <a:t>Silent</a:t>
            </a:r>
            <a:r>
              <a:rPr lang="en-US" sz="2800" dirty="0"/>
              <a:t>: </a:t>
            </a:r>
            <a:endParaRPr lang="en-US" sz="28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8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8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800" dirty="0"/>
          </a:p>
          <a:p>
            <a:r>
              <a:rPr lang="en-US" sz="2800" dirty="0" smtClean="0"/>
              <a:t>Mutated </a:t>
            </a:r>
            <a:r>
              <a:rPr lang="en-US" sz="2800" dirty="0"/>
              <a:t>DNA</a:t>
            </a:r>
            <a:r>
              <a:rPr lang="en-US" sz="2800" dirty="0" smtClean="0"/>
              <a:t>:</a:t>
            </a:r>
          </a:p>
          <a:p>
            <a:endParaRPr lang="en-US" sz="2800" dirty="0"/>
          </a:p>
          <a:p>
            <a:r>
              <a:rPr lang="en-US" sz="2800" dirty="0" smtClean="0"/>
              <a:t>		mRNA: </a:t>
            </a:r>
          </a:p>
          <a:p>
            <a:endParaRPr lang="en-US" sz="2800" dirty="0" smtClean="0"/>
          </a:p>
          <a:p>
            <a:r>
              <a:rPr lang="en-US" sz="2800" dirty="0"/>
              <a:t>	</a:t>
            </a:r>
            <a:r>
              <a:rPr lang="en-US" sz="2800" dirty="0" smtClean="0"/>
              <a:t>Amino </a:t>
            </a:r>
            <a:r>
              <a:rPr lang="en-US" sz="2800" dirty="0"/>
              <a:t>Acid</a:t>
            </a:r>
            <a:r>
              <a:rPr lang="en-US" sz="2800" dirty="0" smtClean="0"/>
              <a:t>:</a:t>
            </a:r>
            <a:endParaRPr lang="en-US" sz="2100" dirty="0"/>
          </a:p>
        </p:txBody>
      </p:sp>
    </p:spTree>
    <p:extLst>
      <p:ext uri="{BB962C8B-B14F-4D97-AF65-F5344CB8AC3E}">
        <p14:creationId xmlns:p14="http://schemas.microsoft.com/office/powerpoint/2010/main" val="2726253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2708" y="198913"/>
            <a:ext cx="7886700" cy="994172"/>
          </a:xfrm>
        </p:spPr>
        <p:txBody>
          <a:bodyPr>
            <a:normAutofit/>
          </a:bodyPr>
          <a:lstStyle/>
          <a:p>
            <a:r>
              <a:rPr lang="en-US" sz="2400" b="1" dirty="0"/>
              <a:t>Outcomes of point mutations </a:t>
            </a:r>
          </a:p>
        </p:txBody>
      </p:sp>
      <p:sp>
        <p:nvSpPr>
          <p:cNvPr id="8" name="Rectangle 7"/>
          <p:cNvSpPr/>
          <p:nvPr/>
        </p:nvSpPr>
        <p:spPr>
          <a:xfrm>
            <a:off x="357810" y="1317483"/>
            <a:ext cx="8786191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800" u="sng" dirty="0" err="1" smtClean="0"/>
              <a:t>Misssense</a:t>
            </a:r>
            <a:r>
              <a:rPr lang="en-US" sz="2800" dirty="0" smtClean="0"/>
              <a:t>: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8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8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800" dirty="0"/>
          </a:p>
          <a:p>
            <a:r>
              <a:rPr lang="en-US" sz="2800" dirty="0" smtClean="0"/>
              <a:t>Mutated </a:t>
            </a:r>
            <a:r>
              <a:rPr lang="en-US" sz="2800" dirty="0"/>
              <a:t>DNA</a:t>
            </a:r>
            <a:r>
              <a:rPr lang="en-US" sz="2800" dirty="0" smtClean="0"/>
              <a:t>:</a:t>
            </a:r>
          </a:p>
          <a:p>
            <a:endParaRPr lang="en-US" sz="2800" dirty="0"/>
          </a:p>
          <a:p>
            <a:r>
              <a:rPr lang="en-US" sz="2800" dirty="0" smtClean="0"/>
              <a:t>		mRNA: </a:t>
            </a:r>
          </a:p>
          <a:p>
            <a:endParaRPr lang="en-US" sz="2800" dirty="0" smtClean="0"/>
          </a:p>
          <a:p>
            <a:r>
              <a:rPr lang="en-US" sz="2800" dirty="0"/>
              <a:t>	</a:t>
            </a:r>
            <a:r>
              <a:rPr lang="en-US" sz="2800" dirty="0" smtClean="0"/>
              <a:t>Amino </a:t>
            </a:r>
            <a:r>
              <a:rPr lang="en-US" sz="2800" dirty="0"/>
              <a:t>Acid</a:t>
            </a:r>
            <a:r>
              <a:rPr lang="en-US" sz="2800" dirty="0" smtClean="0"/>
              <a:t>:</a:t>
            </a:r>
            <a:endParaRPr lang="en-US" sz="2100" dirty="0"/>
          </a:p>
        </p:txBody>
      </p:sp>
    </p:spTree>
    <p:extLst>
      <p:ext uri="{BB962C8B-B14F-4D97-AF65-F5344CB8AC3E}">
        <p14:creationId xmlns:p14="http://schemas.microsoft.com/office/powerpoint/2010/main" val="15496853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2708" y="198913"/>
            <a:ext cx="7886700" cy="994172"/>
          </a:xfrm>
        </p:spPr>
        <p:txBody>
          <a:bodyPr>
            <a:normAutofit/>
          </a:bodyPr>
          <a:lstStyle/>
          <a:p>
            <a:r>
              <a:rPr lang="en-US" sz="2400" b="1" dirty="0"/>
              <a:t>Outcomes of point mutations </a:t>
            </a:r>
          </a:p>
        </p:txBody>
      </p:sp>
      <p:sp>
        <p:nvSpPr>
          <p:cNvPr id="5" name="Rectangle 4"/>
          <p:cNvSpPr/>
          <p:nvPr/>
        </p:nvSpPr>
        <p:spPr>
          <a:xfrm>
            <a:off x="357810" y="1317483"/>
            <a:ext cx="8786191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800" u="sng" dirty="0" smtClean="0"/>
              <a:t>Nonsense</a:t>
            </a:r>
            <a:r>
              <a:rPr lang="en-US" sz="2800" dirty="0" smtClean="0"/>
              <a:t>: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8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8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800" dirty="0"/>
          </a:p>
          <a:p>
            <a:r>
              <a:rPr lang="en-US" sz="2800" dirty="0" smtClean="0"/>
              <a:t>Mutated </a:t>
            </a:r>
            <a:r>
              <a:rPr lang="en-US" sz="2800" dirty="0"/>
              <a:t>DNA</a:t>
            </a:r>
            <a:r>
              <a:rPr lang="en-US" sz="2800" dirty="0" smtClean="0"/>
              <a:t>:</a:t>
            </a:r>
          </a:p>
          <a:p>
            <a:endParaRPr lang="en-US" sz="2800" dirty="0"/>
          </a:p>
          <a:p>
            <a:r>
              <a:rPr lang="en-US" sz="2800" dirty="0" smtClean="0"/>
              <a:t>		mRNA: </a:t>
            </a:r>
          </a:p>
          <a:p>
            <a:endParaRPr lang="en-US" sz="2800" dirty="0" smtClean="0"/>
          </a:p>
          <a:p>
            <a:r>
              <a:rPr lang="en-US" sz="2800" dirty="0"/>
              <a:t>	</a:t>
            </a:r>
            <a:r>
              <a:rPr lang="en-US" sz="2800" dirty="0" smtClean="0"/>
              <a:t>Amino </a:t>
            </a:r>
            <a:r>
              <a:rPr lang="en-US" sz="2800" dirty="0"/>
              <a:t>Acid</a:t>
            </a:r>
            <a:r>
              <a:rPr lang="en-US" sz="2800" dirty="0" smtClean="0"/>
              <a:t>:</a:t>
            </a:r>
            <a:endParaRPr lang="en-US" sz="2100" dirty="0"/>
          </a:p>
        </p:txBody>
      </p:sp>
    </p:spTree>
    <p:extLst>
      <p:ext uri="{BB962C8B-B14F-4D97-AF65-F5344CB8AC3E}">
        <p14:creationId xmlns:p14="http://schemas.microsoft.com/office/powerpoint/2010/main" val="9207536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Frameshift</a:t>
            </a:r>
            <a:r>
              <a:rPr lang="en-US" dirty="0" smtClean="0"/>
              <a:t> Mutation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Frameshift Mutations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Mutations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 smtClean="0"/>
              <a:t>Point Mutations </a:t>
            </a:r>
            <a:endParaRPr lang="en-US" sz="6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3204197"/>
          </a:xfrm>
        </p:spPr>
        <p:txBody>
          <a:bodyPr>
            <a:normAutofit/>
          </a:bodyPr>
          <a:lstStyle/>
          <a:p>
            <a:r>
              <a:rPr lang="en-US" b="1" dirty="0" smtClean="0"/>
              <a:t>Point Mutations – </a:t>
            </a:r>
          </a:p>
          <a:p>
            <a:endParaRPr lang="en-US" dirty="0"/>
          </a:p>
        </p:txBody>
      </p:sp>
      <p:pic>
        <p:nvPicPr>
          <p:cNvPr id="4" name="Picture 5" descr="missens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23869" y="3343897"/>
            <a:ext cx="3038475" cy="292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 smtClean="0"/>
              <a:t>Substitution</a:t>
            </a:r>
            <a:endParaRPr lang="en-US" sz="6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40360"/>
          </a:xfrm>
        </p:spPr>
        <p:txBody>
          <a:bodyPr/>
          <a:lstStyle/>
          <a:p>
            <a:pPr lvl="1">
              <a:lnSpc>
                <a:spcPct val="90000"/>
              </a:lnSpc>
            </a:pPr>
            <a:r>
              <a:rPr lang="en-US" sz="3200" b="1" dirty="0" smtClean="0"/>
              <a:t>Substitution – </a:t>
            </a:r>
            <a:endParaRPr lang="en-US" sz="3200" b="1" dirty="0" smtClean="0"/>
          </a:p>
          <a:p>
            <a:pPr lvl="1">
              <a:lnSpc>
                <a:spcPct val="90000"/>
              </a:lnSpc>
            </a:pPr>
            <a:endParaRPr lang="en-US" sz="3200" b="1" dirty="0"/>
          </a:p>
          <a:p>
            <a:pPr marL="457200" lvl="1" indent="0">
              <a:lnSpc>
                <a:spcPct val="90000"/>
              </a:lnSpc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Ex</a:t>
            </a:r>
            <a:r>
              <a:rPr lang="en-US" dirty="0"/>
              <a:t>. Original DNA: TAC ACC TTG </a:t>
            </a:r>
          </a:p>
          <a:p>
            <a:pPr marL="0" indent="0">
              <a:buNone/>
            </a:pPr>
            <a:r>
              <a:rPr lang="en-US" dirty="0"/>
              <a:t>  Mutated DNA   </a:t>
            </a:r>
            <a:r>
              <a:rPr lang="en-US" dirty="0" smtClean="0"/>
              <a:t>:</a:t>
            </a:r>
            <a:endParaRPr lang="en-US" sz="3200" dirty="0" smtClean="0"/>
          </a:p>
          <a:p>
            <a:pPr lvl="1">
              <a:lnSpc>
                <a:spcPct val="90000"/>
              </a:lnSpc>
              <a:buNone/>
            </a:pPr>
            <a:endParaRPr lang="en-US" sz="3600" dirty="0" smtClean="0"/>
          </a:p>
          <a:p>
            <a:pPr lvl="1">
              <a:lnSpc>
                <a:spcPct val="90000"/>
              </a:lnSpc>
              <a:buNone/>
            </a:pPr>
            <a:r>
              <a:rPr lang="en-US" sz="3600" dirty="0" smtClean="0"/>
              <a:t>Outcome:</a:t>
            </a:r>
            <a:endParaRPr lang="en-US" sz="3600" dirty="0" smtClean="0"/>
          </a:p>
          <a:p>
            <a:pPr lvl="2">
              <a:lnSpc>
                <a:spcPct val="90000"/>
              </a:lnSpc>
            </a:pPr>
            <a:endParaRPr lang="en-US" sz="3200" b="1" dirty="0" smtClean="0"/>
          </a:p>
          <a:p>
            <a:pPr lvl="2">
              <a:lnSpc>
                <a:spcPct val="90000"/>
              </a:lnSpc>
              <a:buNone/>
            </a:pPr>
            <a:endParaRPr lang="en-US" sz="3200" b="1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l="-23535" r="-23535"/>
          <a:stretch>
            <a:fillRect/>
          </a:stretch>
        </p:blipFill>
        <p:spPr>
          <a:xfrm>
            <a:off x="-305503" y="456605"/>
            <a:ext cx="9337223" cy="607350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1" algn="ctr" defTabSz="457200" rtl="0">
              <a:spcBef>
                <a:spcPct val="0"/>
              </a:spcBef>
            </a:pPr>
            <a:r>
              <a:rPr lang="en-US" sz="6667" dirty="0" smtClean="0"/>
              <a:t>Insertion</a:t>
            </a:r>
            <a:r>
              <a:rPr lang="en-US" sz="2400" b="1" dirty="0" smtClean="0"/>
              <a:t/>
            </a:r>
            <a:br>
              <a:rPr lang="en-US" sz="2400" b="1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29914"/>
          </a:xfrm>
        </p:spPr>
        <p:txBody>
          <a:bodyPr/>
          <a:lstStyle/>
          <a:p>
            <a:pPr lvl="1">
              <a:lnSpc>
                <a:spcPct val="90000"/>
              </a:lnSpc>
            </a:pPr>
            <a:r>
              <a:rPr lang="en-US" sz="3200" b="1" dirty="0" smtClean="0"/>
              <a:t>Insertion </a:t>
            </a:r>
            <a:r>
              <a:rPr lang="en-US" sz="3200" b="1" dirty="0" smtClean="0"/>
              <a:t>–</a:t>
            </a:r>
          </a:p>
          <a:p>
            <a:pPr lvl="1">
              <a:lnSpc>
                <a:spcPct val="90000"/>
              </a:lnSpc>
            </a:pPr>
            <a:endParaRPr lang="en-US" sz="3200" b="1" dirty="0"/>
          </a:p>
          <a:p>
            <a:pPr marL="457200" lvl="1" indent="0">
              <a:lnSpc>
                <a:spcPct val="90000"/>
              </a:lnSpc>
              <a:buNone/>
            </a:pPr>
            <a:endParaRPr lang="en-US" sz="3200" b="1" dirty="0" smtClean="0"/>
          </a:p>
          <a:p>
            <a:pPr marL="0" indent="0">
              <a:buNone/>
            </a:pPr>
            <a:r>
              <a:rPr lang="en-US" dirty="0" smtClean="0"/>
              <a:t>Original </a:t>
            </a:r>
            <a:r>
              <a:rPr lang="en-US" dirty="0"/>
              <a:t>DNA</a:t>
            </a:r>
            <a:r>
              <a:rPr lang="en-US" dirty="0" smtClean="0"/>
              <a:t>:</a:t>
            </a:r>
            <a:endParaRPr lang="en-US" dirty="0"/>
          </a:p>
          <a:p>
            <a:pPr marL="0" indent="0">
              <a:buNone/>
            </a:pPr>
            <a:r>
              <a:rPr lang="en-US" dirty="0" smtClean="0"/>
              <a:t>Mutated </a:t>
            </a:r>
            <a:r>
              <a:rPr lang="en-US" dirty="0"/>
              <a:t>DNA   </a:t>
            </a:r>
            <a:r>
              <a:rPr lang="en-US" dirty="0" smtClean="0"/>
              <a:t>:</a:t>
            </a:r>
          </a:p>
          <a:p>
            <a:pPr marL="0" indent="0">
              <a:buNone/>
            </a:pPr>
            <a:endParaRPr lang="en-US" dirty="0" smtClean="0"/>
          </a:p>
          <a:p>
            <a:pPr marL="342900" lvl="1" indent="-342900">
              <a:buNone/>
            </a:pPr>
            <a:r>
              <a:rPr lang="en-US" sz="3600" dirty="0" smtClean="0"/>
              <a:t>Outcome</a:t>
            </a:r>
            <a:r>
              <a:rPr lang="en-US" sz="3600" dirty="0" smtClean="0"/>
              <a:t>: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t="-30605" b="-30605"/>
          <a:stretch>
            <a:fillRect/>
          </a:stretch>
        </p:blipFill>
        <p:spPr>
          <a:xfrm>
            <a:off x="356771" y="1600200"/>
            <a:ext cx="8458468" cy="4651832"/>
          </a:xfrm>
          <a:prstGeom prst="rect">
            <a:avLst/>
          </a:prstGeom>
        </p:spPr>
      </p:pic>
      <p:pic>
        <p:nvPicPr>
          <p:cNvPr id="5" name="Picture 4" descr="Screen Shot 2014-09-27 at 3.39.16 P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153953" y="58065"/>
            <a:ext cx="12020545" cy="250313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 smtClean="0"/>
              <a:t>Deletion </a:t>
            </a:r>
            <a:endParaRPr lang="en-US" sz="6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98942"/>
          </a:xfrm>
        </p:spPr>
        <p:txBody>
          <a:bodyPr/>
          <a:lstStyle/>
          <a:p>
            <a:pPr lvl="1">
              <a:lnSpc>
                <a:spcPct val="90000"/>
              </a:lnSpc>
            </a:pPr>
            <a:r>
              <a:rPr lang="en-US" sz="3200" b="1" dirty="0" smtClean="0"/>
              <a:t>Deletion </a:t>
            </a:r>
            <a:r>
              <a:rPr lang="en-US" sz="3200" b="1" dirty="0" smtClean="0"/>
              <a:t>–</a:t>
            </a:r>
          </a:p>
          <a:p>
            <a:pPr lvl="1">
              <a:lnSpc>
                <a:spcPct val="90000"/>
              </a:lnSpc>
            </a:pPr>
            <a:endParaRPr lang="en-US" sz="3200" b="1" dirty="0"/>
          </a:p>
          <a:p>
            <a:pPr lvl="1">
              <a:lnSpc>
                <a:spcPct val="90000"/>
              </a:lnSpc>
            </a:pPr>
            <a:endParaRPr lang="en-US" sz="3200" b="1" dirty="0" smtClean="0"/>
          </a:p>
          <a:p>
            <a:pPr marL="0" indent="0">
              <a:buNone/>
            </a:pPr>
            <a:r>
              <a:rPr lang="en-US" dirty="0" smtClean="0"/>
              <a:t>Original </a:t>
            </a:r>
            <a:r>
              <a:rPr lang="en-US" dirty="0"/>
              <a:t>DNA</a:t>
            </a:r>
            <a:r>
              <a:rPr lang="en-US" dirty="0" smtClean="0"/>
              <a:t>:</a:t>
            </a:r>
            <a:endParaRPr lang="en-US" dirty="0"/>
          </a:p>
          <a:p>
            <a:pPr marL="0" indent="0">
              <a:buNone/>
            </a:pPr>
            <a:r>
              <a:rPr lang="en-US" dirty="0" smtClean="0"/>
              <a:t>Mutated </a:t>
            </a:r>
            <a:r>
              <a:rPr lang="en-US" dirty="0"/>
              <a:t>DNA   </a:t>
            </a:r>
            <a:r>
              <a:rPr lang="en-US" dirty="0" smtClean="0"/>
              <a:t>:</a:t>
            </a:r>
            <a:endParaRPr lang="en-US" dirty="0"/>
          </a:p>
          <a:p>
            <a:pPr marL="342900" lvl="1" indent="-342900">
              <a:buNone/>
            </a:pPr>
            <a:endParaRPr lang="en-US" dirty="0" smtClean="0"/>
          </a:p>
          <a:p>
            <a:pPr marL="342900" lvl="1" indent="-342900">
              <a:buNone/>
            </a:pPr>
            <a:r>
              <a:rPr lang="en-US" dirty="0" smtClean="0"/>
              <a:t> </a:t>
            </a:r>
            <a:r>
              <a:rPr lang="en-US" sz="3600" dirty="0" smtClean="0"/>
              <a:t>Outcome</a:t>
            </a:r>
            <a:r>
              <a:rPr lang="en-US" sz="3600" dirty="0" smtClean="0"/>
              <a:t>:</a:t>
            </a:r>
            <a:endParaRPr lang="en-US" sz="3600" dirty="0"/>
          </a:p>
          <a:p>
            <a:pPr marL="0" indent="0"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8167" y="2750749"/>
            <a:ext cx="8608363" cy="4157600"/>
          </a:xfrm>
          <a:prstGeom prst="rect">
            <a:avLst/>
          </a:prstGeom>
        </p:spPr>
      </p:pic>
      <p:pic>
        <p:nvPicPr>
          <p:cNvPr id="6" name="Picture 5" descr="Screen Shot 2014-09-27 at 3.39.16 P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153953" y="58065"/>
            <a:ext cx="12020545" cy="250313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1513</TotalTime>
  <Words>92</Words>
  <Application>Microsoft Office PowerPoint</Application>
  <PresentationFormat>On-screen Show (4:3)</PresentationFormat>
  <Paragraphs>67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7" baseType="lpstr">
      <vt:lpstr>Arial</vt:lpstr>
      <vt:lpstr>Calibri</vt:lpstr>
      <vt:lpstr>Office Theme</vt:lpstr>
      <vt:lpstr>Gene Mutations </vt:lpstr>
      <vt:lpstr>Mutations</vt:lpstr>
      <vt:lpstr>Point Mutations </vt:lpstr>
      <vt:lpstr>Substitution</vt:lpstr>
      <vt:lpstr>PowerPoint Presentation</vt:lpstr>
      <vt:lpstr>Insertion </vt:lpstr>
      <vt:lpstr>PowerPoint Presentation</vt:lpstr>
      <vt:lpstr>Deletion </vt:lpstr>
      <vt:lpstr>PowerPoint Presentation</vt:lpstr>
      <vt:lpstr>Outcomes of point mutations </vt:lpstr>
      <vt:lpstr>Outcomes of point mutations </vt:lpstr>
      <vt:lpstr>Outcomes of point mutations </vt:lpstr>
      <vt:lpstr>Outcomes of point mutations </vt:lpstr>
      <vt:lpstr>Frameshift Mutation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Gene Mutations</dc:title>
  <dc:creator>Kayla Odom</dc:creator>
  <cp:lastModifiedBy>Roman-Wensing, Kayla</cp:lastModifiedBy>
  <cp:revision>17</cp:revision>
  <cp:lastPrinted>2018-02-28T16:53:22Z</cp:lastPrinted>
  <dcterms:created xsi:type="dcterms:W3CDTF">2014-09-27T22:08:38Z</dcterms:created>
  <dcterms:modified xsi:type="dcterms:W3CDTF">2018-02-28T16:56:14Z</dcterms:modified>
</cp:coreProperties>
</file>